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09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7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7BB81B-B22C-4DF1-89E9-5282186ED775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83D8A7F-5169-47F5-8E4E-F4FE47B4F878}">
      <dgm:prSet phldrT="[Text]"/>
      <dgm:spPr/>
      <dgm:t>
        <a:bodyPr/>
        <a:lstStyle/>
        <a:p>
          <a:r>
            <a:rPr lang="en-GB" dirty="0"/>
            <a:t>Backend </a:t>
          </a:r>
        </a:p>
        <a:p>
          <a:r>
            <a:rPr lang="en-GB" dirty="0"/>
            <a:t>Developers</a:t>
          </a:r>
          <a:endParaRPr lang="en-IN" dirty="0"/>
        </a:p>
      </dgm:t>
    </dgm:pt>
    <dgm:pt modelId="{433FB5D3-E4D1-4F4D-97D1-EC6E2CEA3AD3}" type="parTrans" cxnId="{84029CE9-1434-44D4-A8E5-74B0B2688751}">
      <dgm:prSet/>
      <dgm:spPr/>
      <dgm:t>
        <a:bodyPr/>
        <a:lstStyle/>
        <a:p>
          <a:endParaRPr lang="en-IN"/>
        </a:p>
      </dgm:t>
    </dgm:pt>
    <dgm:pt modelId="{9EF1B258-D112-4417-90A3-6EDE028B7AC2}" type="sibTrans" cxnId="{84029CE9-1434-44D4-A8E5-74B0B2688751}">
      <dgm:prSet/>
      <dgm:spPr/>
      <dgm:t>
        <a:bodyPr/>
        <a:lstStyle/>
        <a:p>
          <a:endParaRPr lang="en-IN"/>
        </a:p>
      </dgm:t>
    </dgm:pt>
    <dgm:pt modelId="{281F24C2-449C-4712-A74D-26197C8448C1}">
      <dgm:prSet phldrT="[Text]"/>
      <dgm:spPr/>
      <dgm:t>
        <a:bodyPr/>
        <a:lstStyle/>
        <a:p>
          <a:r>
            <a:rPr lang="en-GB" dirty="0"/>
            <a:t>HARSH ANAND</a:t>
          </a:r>
          <a:endParaRPr lang="en-IN" dirty="0"/>
        </a:p>
      </dgm:t>
    </dgm:pt>
    <dgm:pt modelId="{5D41A3F9-BE82-4338-86BA-C5B3211F39CF}" type="parTrans" cxnId="{BA754CA4-40B1-4B4A-A300-03F126232B2A}">
      <dgm:prSet/>
      <dgm:spPr/>
      <dgm:t>
        <a:bodyPr/>
        <a:lstStyle/>
        <a:p>
          <a:endParaRPr lang="en-IN"/>
        </a:p>
      </dgm:t>
    </dgm:pt>
    <dgm:pt modelId="{09BD4DBB-55D7-489F-9A9B-F7D7F9AF3CB9}" type="sibTrans" cxnId="{BA754CA4-40B1-4B4A-A300-03F126232B2A}">
      <dgm:prSet/>
      <dgm:spPr/>
      <dgm:t>
        <a:bodyPr/>
        <a:lstStyle/>
        <a:p>
          <a:endParaRPr lang="en-IN"/>
        </a:p>
      </dgm:t>
    </dgm:pt>
    <dgm:pt modelId="{3F032FFE-6757-428C-B64E-F3A8BF5B481A}">
      <dgm:prSet phldrT="[Text]"/>
      <dgm:spPr/>
      <dgm:t>
        <a:bodyPr/>
        <a:lstStyle/>
        <a:p>
          <a:r>
            <a:rPr lang="en-IN" b="0" i="0" u="none" dirty="0"/>
            <a:t>ABHAY</a:t>
          </a:r>
        </a:p>
        <a:p>
          <a:r>
            <a:rPr lang="en-IN" b="0" i="0" u="none" dirty="0"/>
            <a:t>PANDAY </a:t>
          </a:r>
          <a:endParaRPr lang="en-IN" dirty="0"/>
        </a:p>
      </dgm:t>
    </dgm:pt>
    <dgm:pt modelId="{18B66AE2-7000-4F58-BFA2-FB656E3417D8}" type="parTrans" cxnId="{F748E97A-EE5E-4ADB-9C05-F26335CC6402}">
      <dgm:prSet/>
      <dgm:spPr/>
      <dgm:t>
        <a:bodyPr/>
        <a:lstStyle/>
        <a:p>
          <a:endParaRPr lang="en-IN"/>
        </a:p>
      </dgm:t>
    </dgm:pt>
    <dgm:pt modelId="{649EC756-8BDC-4977-B27D-60789405728A}" type="sibTrans" cxnId="{F748E97A-EE5E-4ADB-9C05-F26335CC6402}">
      <dgm:prSet/>
      <dgm:spPr/>
      <dgm:t>
        <a:bodyPr/>
        <a:lstStyle/>
        <a:p>
          <a:endParaRPr lang="en-IN"/>
        </a:p>
      </dgm:t>
    </dgm:pt>
    <dgm:pt modelId="{1548D518-3BD1-42E2-A73A-CCFEF5F93FDE}">
      <dgm:prSet phldrT="[Text]"/>
      <dgm:spPr/>
      <dgm:t>
        <a:bodyPr/>
        <a:lstStyle/>
        <a:p>
          <a:r>
            <a:rPr lang="en-GB" dirty="0"/>
            <a:t>SAHIL</a:t>
          </a:r>
        </a:p>
        <a:p>
          <a:r>
            <a:rPr lang="en-GB" dirty="0"/>
            <a:t>TEJA</a:t>
          </a:r>
          <a:endParaRPr lang="en-IN" dirty="0"/>
        </a:p>
      </dgm:t>
    </dgm:pt>
    <dgm:pt modelId="{30A52DC2-73F2-4430-886B-C7A34FCA1A8A}" type="parTrans" cxnId="{99BF4DCD-A806-4D75-AA3D-849D9FD0066B}">
      <dgm:prSet/>
      <dgm:spPr/>
      <dgm:t>
        <a:bodyPr/>
        <a:lstStyle/>
        <a:p>
          <a:endParaRPr lang="en-IN"/>
        </a:p>
      </dgm:t>
    </dgm:pt>
    <dgm:pt modelId="{87D69B79-5DEA-4470-9A83-5FFD4D1EA00B}" type="sibTrans" cxnId="{99BF4DCD-A806-4D75-AA3D-849D9FD0066B}">
      <dgm:prSet/>
      <dgm:spPr/>
      <dgm:t>
        <a:bodyPr/>
        <a:lstStyle/>
        <a:p>
          <a:endParaRPr lang="en-IN"/>
        </a:p>
      </dgm:t>
    </dgm:pt>
    <dgm:pt modelId="{7213EBC0-338B-40DA-B881-5D9522260ADB}" type="pres">
      <dgm:prSet presAssocID="{997BB81B-B22C-4DF1-89E9-5282186ED775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12E1E14-DB9D-4CC4-9E08-52501C8061F8}" type="pres">
      <dgm:prSet presAssocID="{883D8A7F-5169-47F5-8E4E-F4FE47B4F878}" presName="Parent" presStyleLbl="node1" presStyleIdx="0" presStyleCnt="2">
        <dgm:presLayoutVars>
          <dgm:chMax val="4"/>
          <dgm:chPref val="3"/>
        </dgm:presLayoutVars>
      </dgm:prSet>
      <dgm:spPr/>
    </dgm:pt>
    <dgm:pt modelId="{4E8225D1-1597-4A48-9998-37DBCA2AD08C}" type="pres">
      <dgm:prSet presAssocID="{281F24C2-449C-4712-A74D-26197C8448C1}" presName="Accent" presStyleLbl="node1" presStyleIdx="1" presStyleCnt="2"/>
      <dgm:spPr/>
    </dgm:pt>
    <dgm:pt modelId="{AAEEC398-706F-4FB2-B703-F621BD21B137}" type="pres">
      <dgm:prSet presAssocID="{281F24C2-449C-4712-A74D-26197C8448C1}" presName="Image1" presStyleLbl="fgImgPlace1" presStyleIdx="0" presStyleCnt="3"/>
      <dgm:spPr/>
    </dgm:pt>
    <dgm:pt modelId="{3E5F3FC8-468E-4BAC-BBAF-37BC5DF6ECED}" type="pres">
      <dgm:prSet presAssocID="{281F24C2-449C-4712-A74D-26197C8448C1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3E2C49B-B3E3-4F8E-86D2-A766D4AC4869}" type="pres">
      <dgm:prSet presAssocID="{3F032FFE-6757-428C-B64E-F3A8BF5B481A}" presName="Image2" presStyleCnt="0"/>
      <dgm:spPr/>
    </dgm:pt>
    <dgm:pt modelId="{DA9141CB-D9FF-4B37-A537-284292423A45}" type="pres">
      <dgm:prSet presAssocID="{3F032FFE-6757-428C-B64E-F3A8BF5B481A}" presName="Image" presStyleLbl="fgImgPlace1" presStyleIdx="1" presStyleCnt="3"/>
      <dgm:spPr/>
    </dgm:pt>
    <dgm:pt modelId="{03D3563A-23C8-458D-BF18-5AB24D02812B}" type="pres">
      <dgm:prSet presAssocID="{3F032FFE-6757-428C-B64E-F3A8BF5B481A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9C28BE0-C307-4B32-B552-1AF5CA95151B}" type="pres">
      <dgm:prSet presAssocID="{1548D518-3BD1-42E2-A73A-CCFEF5F93FDE}" presName="Image3" presStyleCnt="0"/>
      <dgm:spPr/>
    </dgm:pt>
    <dgm:pt modelId="{7E1B00EB-408E-4F8D-87F2-54DD6195DCC7}" type="pres">
      <dgm:prSet presAssocID="{1548D518-3BD1-42E2-A73A-CCFEF5F93FDE}" presName="Image" presStyleLbl="fgImgPlace1" presStyleIdx="2" presStyleCnt="3"/>
      <dgm:spPr/>
    </dgm:pt>
    <dgm:pt modelId="{C239DD35-5110-4ECD-B28E-C5BB67570E54}" type="pres">
      <dgm:prSet presAssocID="{1548D518-3BD1-42E2-A73A-CCFEF5F93FDE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9DDF81E-1857-4E3C-B0C4-6C4D6D1AE64A}" type="presOf" srcId="{281F24C2-449C-4712-A74D-26197C8448C1}" destId="{3E5F3FC8-468E-4BAC-BBAF-37BC5DF6ECED}" srcOrd="0" destOrd="0" presId="urn:microsoft.com/office/officeart/2011/layout/RadialPictureList"/>
    <dgm:cxn modelId="{C95FE75F-70DB-4B67-AD3D-F374A3E998A5}" type="presOf" srcId="{1548D518-3BD1-42E2-A73A-CCFEF5F93FDE}" destId="{C239DD35-5110-4ECD-B28E-C5BB67570E54}" srcOrd="0" destOrd="0" presId="urn:microsoft.com/office/officeart/2011/layout/RadialPictureList"/>
    <dgm:cxn modelId="{F748E97A-EE5E-4ADB-9C05-F26335CC6402}" srcId="{883D8A7F-5169-47F5-8E4E-F4FE47B4F878}" destId="{3F032FFE-6757-428C-B64E-F3A8BF5B481A}" srcOrd="1" destOrd="0" parTransId="{18B66AE2-7000-4F58-BFA2-FB656E3417D8}" sibTransId="{649EC756-8BDC-4977-B27D-60789405728A}"/>
    <dgm:cxn modelId="{2AB99A7F-655D-4EED-8B6C-0067A199BBB6}" type="presOf" srcId="{997BB81B-B22C-4DF1-89E9-5282186ED775}" destId="{7213EBC0-338B-40DA-B881-5D9522260ADB}" srcOrd="0" destOrd="0" presId="urn:microsoft.com/office/officeart/2011/layout/RadialPictureList"/>
    <dgm:cxn modelId="{CF803E98-4176-46CF-B856-34B6EAA372AE}" type="presOf" srcId="{3F032FFE-6757-428C-B64E-F3A8BF5B481A}" destId="{03D3563A-23C8-458D-BF18-5AB24D02812B}" srcOrd="0" destOrd="0" presId="urn:microsoft.com/office/officeart/2011/layout/RadialPictureList"/>
    <dgm:cxn modelId="{BA754CA4-40B1-4B4A-A300-03F126232B2A}" srcId="{883D8A7F-5169-47F5-8E4E-F4FE47B4F878}" destId="{281F24C2-449C-4712-A74D-26197C8448C1}" srcOrd="0" destOrd="0" parTransId="{5D41A3F9-BE82-4338-86BA-C5B3211F39CF}" sibTransId="{09BD4DBB-55D7-489F-9A9B-F7D7F9AF3CB9}"/>
    <dgm:cxn modelId="{99BF4DCD-A806-4D75-AA3D-849D9FD0066B}" srcId="{883D8A7F-5169-47F5-8E4E-F4FE47B4F878}" destId="{1548D518-3BD1-42E2-A73A-CCFEF5F93FDE}" srcOrd="2" destOrd="0" parTransId="{30A52DC2-73F2-4430-886B-C7A34FCA1A8A}" sibTransId="{87D69B79-5DEA-4470-9A83-5FFD4D1EA00B}"/>
    <dgm:cxn modelId="{0AEA9FDB-5B1F-435A-A967-8F91404F8886}" type="presOf" srcId="{883D8A7F-5169-47F5-8E4E-F4FE47B4F878}" destId="{C12E1E14-DB9D-4CC4-9E08-52501C8061F8}" srcOrd="0" destOrd="0" presId="urn:microsoft.com/office/officeart/2011/layout/RadialPictureList"/>
    <dgm:cxn modelId="{84029CE9-1434-44D4-A8E5-74B0B2688751}" srcId="{997BB81B-B22C-4DF1-89E9-5282186ED775}" destId="{883D8A7F-5169-47F5-8E4E-F4FE47B4F878}" srcOrd="0" destOrd="0" parTransId="{433FB5D3-E4D1-4F4D-97D1-EC6E2CEA3AD3}" sibTransId="{9EF1B258-D112-4417-90A3-6EDE028B7AC2}"/>
    <dgm:cxn modelId="{4A80F48A-688F-4ACE-AB38-93211909462D}" type="presParOf" srcId="{7213EBC0-338B-40DA-B881-5D9522260ADB}" destId="{C12E1E14-DB9D-4CC4-9E08-52501C8061F8}" srcOrd="0" destOrd="0" presId="urn:microsoft.com/office/officeart/2011/layout/RadialPictureList"/>
    <dgm:cxn modelId="{C275B90A-2902-4F79-8B37-6372258FCE20}" type="presParOf" srcId="{7213EBC0-338B-40DA-B881-5D9522260ADB}" destId="{4E8225D1-1597-4A48-9998-37DBCA2AD08C}" srcOrd="1" destOrd="0" presId="urn:microsoft.com/office/officeart/2011/layout/RadialPictureList"/>
    <dgm:cxn modelId="{07DEE0C3-D389-47A9-86E7-3BCE10CB83A1}" type="presParOf" srcId="{7213EBC0-338B-40DA-B881-5D9522260ADB}" destId="{AAEEC398-706F-4FB2-B703-F621BD21B137}" srcOrd="2" destOrd="0" presId="urn:microsoft.com/office/officeart/2011/layout/RadialPictureList"/>
    <dgm:cxn modelId="{C49B2BD3-77F9-43DC-BD37-C740DA3EED84}" type="presParOf" srcId="{7213EBC0-338B-40DA-B881-5D9522260ADB}" destId="{3E5F3FC8-468E-4BAC-BBAF-37BC5DF6ECED}" srcOrd="3" destOrd="0" presId="urn:microsoft.com/office/officeart/2011/layout/RadialPictureList"/>
    <dgm:cxn modelId="{C9C7FA3E-B1D7-4FF2-A9D4-FC29F237BAB5}" type="presParOf" srcId="{7213EBC0-338B-40DA-B881-5D9522260ADB}" destId="{E3E2C49B-B3E3-4F8E-86D2-A766D4AC4869}" srcOrd="4" destOrd="0" presId="urn:microsoft.com/office/officeart/2011/layout/RadialPictureList"/>
    <dgm:cxn modelId="{9C1722A7-A236-48A5-9D56-F59794C9A32A}" type="presParOf" srcId="{E3E2C49B-B3E3-4F8E-86D2-A766D4AC4869}" destId="{DA9141CB-D9FF-4B37-A537-284292423A45}" srcOrd="0" destOrd="0" presId="urn:microsoft.com/office/officeart/2011/layout/RadialPictureList"/>
    <dgm:cxn modelId="{14661A75-4595-4734-A4EB-D00AFD9E866A}" type="presParOf" srcId="{7213EBC0-338B-40DA-B881-5D9522260ADB}" destId="{03D3563A-23C8-458D-BF18-5AB24D02812B}" srcOrd="5" destOrd="0" presId="urn:microsoft.com/office/officeart/2011/layout/RadialPictureList"/>
    <dgm:cxn modelId="{5CCE7293-A641-4B3A-AD77-B8A333BD821A}" type="presParOf" srcId="{7213EBC0-338B-40DA-B881-5D9522260ADB}" destId="{69C28BE0-C307-4B32-B552-1AF5CA95151B}" srcOrd="6" destOrd="0" presId="urn:microsoft.com/office/officeart/2011/layout/RadialPictureList"/>
    <dgm:cxn modelId="{15EE5763-9100-418D-BCAB-098F80D041C6}" type="presParOf" srcId="{69C28BE0-C307-4B32-B552-1AF5CA95151B}" destId="{7E1B00EB-408E-4F8D-87F2-54DD6195DCC7}" srcOrd="0" destOrd="0" presId="urn:microsoft.com/office/officeart/2011/layout/RadialPictureList"/>
    <dgm:cxn modelId="{1A9250DB-7860-4DB4-98A2-E31E4C3A3090}" type="presParOf" srcId="{7213EBC0-338B-40DA-B881-5D9522260ADB}" destId="{C239DD35-5110-4ECD-B28E-C5BB67570E54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7BB81B-B22C-4DF1-89E9-5282186ED775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83D8A7F-5169-47F5-8E4E-F4FE47B4F878}">
      <dgm:prSet phldrT="[Text]"/>
      <dgm:spPr/>
      <dgm:t>
        <a:bodyPr/>
        <a:lstStyle/>
        <a:p>
          <a:r>
            <a:rPr lang="en-GB" dirty="0"/>
            <a:t>Frontend</a:t>
          </a:r>
        </a:p>
        <a:p>
          <a:r>
            <a:rPr lang="en-GB" dirty="0"/>
            <a:t>Developers </a:t>
          </a:r>
          <a:endParaRPr lang="en-IN" dirty="0"/>
        </a:p>
      </dgm:t>
    </dgm:pt>
    <dgm:pt modelId="{433FB5D3-E4D1-4F4D-97D1-EC6E2CEA3AD3}" type="parTrans" cxnId="{84029CE9-1434-44D4-A8E5-74B0B2688751}">
      <dgm:prSet/>
      <dgm:spPr/>
      <dgm:t>
        <a:bodyPr/>
        <a:lstStyle/>
        <a:p>
          <a:endParaRPr lang="en-IN"/>
        </a:p>
      </dgm:t>
    </dgm:pt>
    <dgm:pt modelId="{9EF1B258-D112-4417-90A3-6EDE028B7AC2}" type="sibTrans" cxnId="{84029CE9-1434-44D4-A8E5-74B0B2688751}">
      <dgm:prSet/>
      <dgm:spPr/>
      <dgm:t>
        <a:bodyPr/>
        <a:lstStyle/>
        <a:p>
          <a:endParaRPr lang="en-IN"/>
        </a:p>
      </dgm:t>
    </dgm:pt>
    <dgm:pt modelId="{281F24C2-449C-4712-A74D-26197C8448C1}">
      <dgm:prSet phldrT="[Text]"/>
      <dgm:spPr/>
      <dgm:t>
        <a:bodyPr/>
        <a:lstStyle/>
        <a:p>
          <a:r>
            <a:rPr lang="en-GB" dirty="0"/>
            <a:t>KANISHKA KHANDELWAL</a:t>
          </a:r>
          <a:endParaRPr lang="en-IN" dirty="0"/>
        </a:p>
      </dgm:t>
    </dgm:pt>
    <dgm:pt modelId="{5D41A3F9-BE82-4338-86BA-C5B3211F39CF}" type="parTrans" cxnId="{BA754CA4-40B1-4B4A-A300-03F126232B2A}">
      <dgm:prSet/>
      <dgm:spPr/>
      <dgm:t>
        <a:bodyPr/>
        <a:lstStyle/>
        <a:p>
          <a:endParaRPr lang="en-IN"/>
        </a:p>
      </dgm:t>
    </dgm:pt>
    <dgm:pt modelId="{09BD4DBB-55D7-489F-9A9B-F7D7F9AF3CB9}" type="sibTrans" cxnId="{BA754CA4-40B1-4B4A-A300-03F126232B2A}">
      <dgm:prSet/>
      <dgm:spPr/>
      <dgm:t>
        <a:bodyPr/>
        <a:lstStyle/>
        <a:p>
          <a:endParaRPr lang="en-IN"/>
        </a:p>
      </dgm:t>
    </dgm:pt>
    <dgm:pt modelId="{3F032FFE-6757-428C-B64E-F3A8BF5B481A}">
      <dgm:prSet phldrT="[Text]"/>
      <dgm:spPr/>
      <dgm:t>
        <a:bodyPr/>
        <a:lstStyle/>
        <a:p>
          <a:r>
            <a:rPr lang="en-IN" b="0" i="0" u="none" dirty="0"/>
            <a:t>POOJA</a:t>
          </a:r>
        </a:p>
        <a:p>
          <a:r>
            <a:rPr lang="en-IN" b="0" i="0" u="none" dirty="0"/>
            <a:t>BHARDWAJ</a:t>
          </a:r>
          <a:endParaRPr lang="en-IN" dirty="0"/>
        </a:p>
      </dgm:t>
    </dgm:pt>
    <dgm:pt modelId="{18B66AE2-7000-4F58-BFA2-FB656E3417D8}" type="parTrans" cxnId="{F748E97A-EE5E-4ADB-9C05-F26335CC6402}">
      <dgm:prSet/>
      <dgm:spPr/>
      <dgm:t>
        <a:bodyPr/>
        <a:lstStyle/>
        <a:p>
          <a:endParaRPr lang="en-IN"/>
        </a:p>
      </dgm:t>
    </dgm:pt>
    <dgm:pt modelId="{649EC756-8BDC-4977-B27D-60789405728A}" type="sibTrans" cxnId="{F748E97A-EE5E-4ADB-9C05-F26335CC6402}">
      <dgm:prSet/>
      <dgm:spPr/>
      <dgm:t>
        <a:bodyPr/>
        <a:lstStyle/>
        <a:p>
          <a:endParaRPr lang="en-IN"/>
        </a:p>
      </dgm:t>
    </dgm:pt>
    <dgm:pt modelId="{1548D518-3BD1-42E2-A73A-CCFEF5F93FDE}">
      <dgm:prSet phldrT="[Text]"/>
      <dgm:spPr/>
      <dgm:t>
        <a:bodyPr/>
        <a:lstStyle/>
        <a:p>
          <a:r>
            <a:rPr lang="en-GB" dirty="0"/>
            <a:t>MANASA J</a:t>
          </a:r>
          <a:endParaRPr lang="en-IN" dirty="0"/>
        </a:p>
      </dgm:t>
    </dgm:pt>
    <dgm:pt modelId="{30A52DC2-73F2-4430-886B-C7A34FCA1A8A}" type="parTrans" cxnId="{99BF4DCD-A806-4D75-AA3D-849D9FD0066B}">
      <dgm:prSet/>
      <dgm:spPr/>
      <dgm:t>
        <a:bodyPr/>
        <a:lstStyle/>
        <a:p>
          <a:endParaRPr lang="en-IN"/>
        </a:p>
      </dgm:t>
    </dgm:pt>
    <dgm:pt modelId="{87D69B79-5DEA-4470-9A83-5FFD4D1EA00B}" type="sibTrans" cxnId="{99BF4DCD-A806-4D75-AA3D-849D9FD0066B}">
      <dgm:prSet/>
      <dgm:spPr/>
      <dgm:t>
        <a:bodyPr/>
        <a:lstStyle/>
        <a:p>
          <a:endParaRPr lang="en-IN"/>
        </a:p>
      </dgm:t>
    </dgm:pt>
    <dgm:pt modelId="{7213EBC0-338B-40DA-B881-5D9522260ADB}" type="pres">
      <dgm:prSet presAssocID="{997BB81B-B22C-4DF1-89E9-5282186ED775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12E1E14-DB9D-4CC4-9E08-52501C8061F8}" type="pres">
      <dgm:prSet presAssocID="{883D8A7F-5169-47F5-8E4E-F4FE47B4F878}" presName="Parent" presStyleLbl="node1" presStyleIdx="0" presStyleCnt="2">
        <dgm:presLayoutVars>
          <dgm:chMax val="4"/>
          <dgm:chPref val="3"/>
        </dgm:presLayoutVars>
      </dgm:prSet>
      <dgm:spPr/>
    </dgm:pt>
    <dgm:pt modelId="{4E8225D1-1597-4A48-9998-37DBCA2AD08C}" type="pres">
      <dgm:prSet presAssocID="{281F24C2-449C-4712-A74D-26197C8448C1}" presName="Accent" presStyleLbl="node1" presStyleIdx="1" presStyleCnt="2"/>
      <dgm:spPr/>
    </dgm:pt>
    <dgm:pt modelId="{AAEEC398-706F-4FB2-B703-F621BD21B137}" type="pres">
      <dgm:prSet presAssocID="{281F24C2-449C-4712-A74D-26197C8448C1}" presName="Image1" presStyleLbl="fgImgPlace1" presStyleIdx="0" presStyleCnt="3"/>
      <dgm:spPr/>
    </dgm:pt>
    <dgm:pt modelId="{3E5F3FC8-468E-4BAC-BBAF-37BC5DF6ECED}" type="pres">
      <dgm:prSet presAssocID="{281F24C2-449C-4712-A74D-26197C8448C1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3E2C49B-B3E3-4F8E-86D2-A766D4AC4869}" type="pres">
      <dgm:prSet presAssocID="{3F032FFE-6757-428C-B64E-F3A8BF5B481A}" presName="Image2" presStyleCnt="0"/>
      <dgm:spPr/>
    </dgm:pt>
    <dgm:pt modelId="{DA9141CB-D9FF-4B37-A537-284292423A45}" type="pres">
      <dgm:prSet presAssocID="{3F032FFE-6757-428C-B64E-F3A8BF5B481A}" presName="Image" presStyleLbl="fgImgPlace1" presStyleIdx="1" presStyleCnt="3"/>
      <dgm:spPr/>
    </dgm:pt>
    <dgm:pt modelId="{03D3563A-23C8-458D-BF18-5AB24D02812B}" type="pres">
      <dgm:prSet presAssocID="{3F032FFE-6757-428C-B64E-F3A8BF5B481A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9C28BE0-C307-4B32-B552-1AF5CA95151B}" type="pres">
      <dgm:prSet presAssocID="{1548D518-3BD1-42E2-A73A-CCFEF5F93FDE}" presName="Image3" presStyleCnt="0"/>
      <dgm:spPr/>
    </dgm:pt>
    <dgm:pt modelId="{7E1B00EB-408E-4F8D-87F2-54DD6195DCC7}" type="pres">
      <dgm:prSet presAssocID="{1548D518-3BD1-42E2-A73A-CCFEF5F93FDE}" presName="Image" presStyleLbl="fgImgPlace1" presStyleIdx="2" presStyleCnt="3"/>
      <dgm:spPr/>
    </dgm:pt>
    <dgm:pt modelId="{C239DD35-5110-4ECD-B28E-C5BB67570E54}" type="pres">
      <dgm:prSet presAssocID="{1548D518-3BD1-42E2-A73A-CCFEF5F93FDE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9DDF81E-1857-4E3C-B0C4-6C4D6D1AE64A}" type="presOf" srcId="{281F24C2-449C-4712-A74D-26197C8448C1}" destId="{3E5F3FC8-468E-4BAC-BBAF-37BC5DF6ECED}" srcOrd="0" destOrd="0" presId="urn:microsoft.com/office/officeart/2011/layout/RadialPictureList"/>
    <dgm:cxn modelId="{C95FE75F-70DB-4B67-AD3D-F374A3E998A5}" type="presOf" srcId="{1548D518-3BD1-42E2-A73A-CCFEF5F93FDE}" destId="{C239DD35-5110-4ECD-B28E-C5BB67570E54}" srcOrd="0" destOrd="0" presId="urn:microsoft.com/office/officeart/2011/layout/RadialPictureList"/>
    <dgm:cxn modelId="{F748E97A-EE5E-4ADB-9C05-F26335CC6402}" srcId="{883D8A7F-5169-47F5-8E4E-F4FE47B4F878}" destId="{3F032FFE-6757-428C-B64E-F3A8BF5B481A}" srcOrd="1" destOrd="0" parTransId="{18B66AE2-7000-4F58-BFA2-FB656E3417D8}" sibTransId="{649EC756-8BDC-4977-B27D-60789405728A}"/>
    <dgm:cxn modelId="{2AB99A7F-655D-4EED-8B6C-0067A199BBB6}" type="presOf" srcId="{997BB81B-B22C-4DF1-89E9-5282186ED775}" destId="{7213EBC0-338B-40DA-B881-5D9522260ADB}" srcOrd="0" destOrd="0" presId="urn:microsoft.com/office/officeart/2011/layout/RadialPictureList"/>
    <dgm:cxn modelId="{CF803E98-4176-46CF-B856-34B6EAA372AE}" type="presOf" srcId="{3F032FFE-6757-428C-B64E-F3A8BF5B481A}" destId="{03D3563A-23C8-458D-BF18-5AB24D02812B}" srcOrd="0" destOrd="0" presId="urn:microsoft.com/office/officeart/2011/layout/RadialPictureList"/>
    <dgm:cxn modelId="{BA754CA4-40B1-4B4A-A300-03F126232B2A}" srcId="{883D8A7F-5169-47F5-8E4E-F4FE47B4F878}" destId="{281F24C2-449C-4712-A74D-26197C8448C1}" srcOrd="0" destOrd="0" parTransId="{5D41A3F9-BE82-4338-86BA-C5B3211F39CF}" sibTransId="{09BD4DBB-55D7-489F-9A9B-F7D7F9AF3CB9}"/>
    <dgm:cxn modelId="{99BF4DCD-A806-4D75-AA3D-849D9FD0066B}" srcId="{883D8A7F-5169-47F5-8E4E-F4FE47B4F878}" destId="{1548D518-3BD1-42E2-A73A-CCFEF5F93FDE}" srcOrd="2" destOrd="0" parTransId="{30A52DC2-73F2-4430-886B-C7A34FCA1A8A}" sibTransId="{87D69B79-5DEA-4470-9A83-5FFD4D1EA00B}"/>
    <dgm:cxn modelId="{0AEA9FDB-5B1F-435A-A967-8F91404F8886}" type="presOf" srcId="{883D8A7F-5169-47F5-8E4E-F4FE47B4F878}" destId="{C12E1E14-DB9D-4CC4-9E08-52501C8061F8}" srcOrd="0" destOrd="0" presId="urn:microsoft.com/office/officeart/2011/layout/RadialPictureList"/>
    <dgm:cxn modelId="{84029CE9-1434-44D4-A8E5-74B0B2688751}" srcId="{997BB81B-B22C-4DF1-89E9-5282186ED775}" destId="{883D8A7F-5169-47F5-8E4E-F4FE47B4F878}" srcOrd="0" destOrd="0" parTransId="{433FB5D3-E4D1-4F4D-97D1-EC6E2CEA3AD3}" sibTransId="{9EF1B258-D112-4417-90A3-6EDE028B7AC2}"/>
    <dgm:cxn modelId="{4A80F48A-688F-4ACE-AB38-93211909462D}" type="presParOf" srcId="{7213EBC0-338B-40DA-B881-5D9522260ADB}" destId="{C12E1E14-DB9D-4CC4-9E08-52501C8061F8}" srcOrd="0" destOrd="0" presId="urn:microsoft.com/office/officeart/2011/layout/RadialPictureList"/>
    <dgm:cxn modelId="{C275B90A-2902-4F79-8B37-6372258FCE20}" type="presParOf" srcId="{7213EBC0-338B-40DA-B881-5D9522260ADB}" destId="{4E8225D1-1597-4A48-9998-37DBCA2AD08C}" srcOrd="1" destOrd="0" presId="urn:microsoft.com/office/officeart/2011/layout/RadialPictureList"/>
    <dgm:cxn modelId="{07DEE0C3-D389-47A9-86E7-3BCE10CB83A1}" type="presParOf" srcId="{7213EBC0-338B-40DA-B881-5D9522260ADB}" destId="{AAEEC398-706F-4FB2-B703-F621BD21B137}" srcOrd="2" destOrd="0" presId="urn:microsoft.com/office/officeart/2011/layout/RadialPictureList"/>
    <dgm:cxn modelId="{C49B2BD3-77F9-43DC-BD37-C740DA3EED84}" type="presParOf" srcId="{7213EBC0-338B-40DA-B881-5D9522260ADB}" destId="{3E5F3FC8-468E-4BAC-BBAF-37BC5DF6ECED}" srcOrd="3" destOrd="0" presId="urn:microsoft.com/office/officeart/2011/layout/RadialPictureList"/>
    <dgm:cxn modelId="{C9C7FA3E-B1D7-4FF2-A9D4-FC29F237BAB5}" type="presParOf" srcId="{7213EBC0-338B-40DA-B881-5D9522260ADB}" destId="{E3E2C49B-B3E3-4F8E-86D2-A766D4AC4869}" srcOrd="4" destOrd="0" presId="urn:microsoft.com/office/officeart/2011/layout/RadialPictureList"/>
    <dgm:cxn modelId="{9C1722A7-A236-48A5-9D56-F59794C9A32A}" type="presParOf" srcId="{E3E2C49B-B3E3-4F8E-86D2-A766D4AC4869}" destId="{DA9141CB-D9FF-4B37-A537-284292423A45}" srcOrd="0" destOrd="0" presId="urn:microsoft.com/office/officeart/2011/layout/RadialPictureList"/>
    <dgm:cxn modelId="{14661A75-4595-4734-A4EB-D00AFD9E866A}" type="presParOf" srcId="{7213EBC0-338B-40DA-B881-5D9522260ADB}" destId="{03D3563A-23C8-458D-BF18-5AB24D02812B}" srcOrd="5" destOrd="0" presId="urn:microsoft.com/office/officeart/2011/layout/RadialPictureList"/>
    <dgm:cxn modelId="{5CCE7293-A641-4B3A-AD77-B8A333BD821A}" type="presParOf" srcId="{7213EBC0-338B-40DA-B881-5D9522260ADB}" destId="{69C28BE0-C307-4B32-B552-1AF5CA95151B}" srcOrd="6" destOrd="0" presId="urn:microsoft.com/office/officeart/2011/layout/RadialPictureList"/>
    <dgm:cxn modelId="{15EE5763-9100-418D-BCAB-098F80D041C6}" type="presParOf" srcId="{69C28BE0-C307-4B32-B552-1AF5CA95151B}" destId="{7E1B00EB-408E-4F8D-87F2-54DD6195DCC7}" srcOrd="0" destOrd="0" presId="urn:microsoft.com/office/officeart/2011/layout/RadialPictureList"/>
    <dgm:cxn modelId="{1A9250DB-7860-4DB4-98A2-E31E4C3A3090}" type="presParOf" srcId="{7213EBC0-338B-40DA-B881-5D9522260ADB}" destId="{C239DD35-5110-4ECD-B28E-C5BB67570E54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E1E14-DB9D-4CC4-9E08-52501C8061F8}">
      <dsp:nvSpPr>
        <dsp:cNvPr id="0" name=""/>
        <dsp:cNvSpPr/>
      </dsp:nvSpPr>
      <dsp:spPr>
        <a:xfrm>
          <a:off x="799325" y="1886555"/>
          <a:ext cx="1550025" cy="1550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Backend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Developers</a:t>
          </a:r>
          <a:endParaRPr lang="en-IN" sz="1600" kern="1200" dirty="0"/>
        </a:p>
      </dsp:txBody>
      <dsp:txXfrm>
        <a:off x="1026321" y="2113562"/>
        <a:ext cx="1096033" cy="1096087"/>
      </dsp:txXfrm>
    </dsp:sp>
    <dsp:sp modelId="{4E8225D1-1597-4A48-9998-37DBCA2AD08C}">
      <dsp:nvSpPr>
        <dsp:cNvPr id="0" name=""/>
        <dsp:cNvSpPr/>
      </dsp:nvSpPr>
      <dsp:spPr>
        <a:xfrm>
          <a:off x="0" y="1024700"/>
          <a:ext cx="3124595" cy="3257200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EC398-706F-4FB2-B703-F621BD21B137}">
      <dsp:nvSpPr>
        <dsp:cNvPr id="0" name=""/>
        <dsp:cNvSpPr/>
      </dsp:nvSpPr>
      <dsp:spPr>
        <a:xfrm>
          <a:off x="2300724" y="1299282"/>
          <a:ext cx="830354" cy="83058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5F3FC8-468E-4BAC-BBAF-37BC5DF6ECED}">
      <dsp:nvSpPr>
        <dsp:cNvPr id="0" name=""/>
        <dsp:cNvSpPr/>
      </dsp:nvSpPr>
      <dsp:spPr>
        <a:xfrm>
          <a:off x="3194061" y="1312637"/>
          <a:ext cx="1111461" cy="803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1600" kern="1200" dirty="0"/>
            <a:t>HARSH ANAND</a:t>
          </a:r>
          <a:endParaRPr lang="en-IN" sz="1600" kern="1200" dirty="0"/>
        </a:p>
      </dsp:txBody>
      <dsp:txXfrm>
        <a:off x="3194061" y="1312637"/>
        <a:ext cx="1111461" cy="803877"/>
      </dsp:txXfrm>
    </dsp:sp>
    <dsp:sp modelId="{DA9141CB-D9FF-4B37-A537-284292423A45}">
      <dsp:nvSpPr>
        <dsp:cNvPr id="0" name=""/>
        <dsp:cNvSpPr/>
      </dsp:nvSpPr>
      <dsp:spPr>
        <a:xfrm>
          <a:off x="2621658" y="2244196"/>
          <a:ext cx="830354" cy="83058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D3563A-23C8-458D-BF18-5AB24D02812B}">
      <dsp:nvSpPr>
        <dsp:cNvPr id="0" name=""/>
        <dsp:cNvSpPr/>
      </dsp:nvSpPr>
      <dsp:spPr>
        <a:xfrm>
          <a:off x="3519626" y="2255922"/>
          <a:ext cx="1111461" cy="803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600" b="0" i="0" u="none" kern="1200" dirty="0"/>
            <a:t>ABHAY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600" b="0" i="0" u="none" kern="1200" dirty="0"/>
            <a:t>PANDAY </a:t>
          </a:r>
          <a:endParaRPr lang="en-IN" sz="1600" kern="1200" dirty="0"/>
        </a:p>
      </dsp:txBody>
      <dsp:txXfrm>
        <a:off x="3519626" y="2255922"/>
        <a:ext cx="1111461" cy="803877"/>
      </dsp:txXfrm>
    </dsp:sp>
    <dsp:sp modelId="{7E1B00EB-408E-4F8D-87F2-54DD6195DCC7}">
      <dsp:nvSpPr>
        <dsp:cNvPr id="0" name=""/>
        <dsp:cNvSpPr/>
      </dsp:nvSpPr>
      <dsp:spPr>
        <a:xfrm>
          <a:off x="2300724" y="3202465"/>
          <a:ext cx="830354" cy="83058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39DD35-5110-4ECD-B28E-C5BB67570E54}">
      <dsp:nvSpPr>
        <dsp:cNvPr id="0" name=""/>
        <dsp:cNvSpPr/>
      </dsp:nvSpPr>
      <dsp:spPr>
        <a:xfrm>
          <a:off x="3194061" y="3219402"/>
          <a:ext cx="1111461" cy="803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1600" kern="1200" dirty="0"/>
            <a:t>SAHIL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1600" kern="1200" dirty="0"/>
            <a:t>TEJA</a:t>
          </a:r>
          <a:endParaRPr lang="en-IN" sz="1600" kern="1200" dirty="0"/>
        </a:p>
      </dsp:txBody>
      <dsp:txXfrm>
        <a:off x="3194061" y="3219402"/>
        <a:ext cx="1111461" cy="8038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E1E14-DB9D-4CC4-9E08-52501C8061F8}">
      <dsp:nvSpPr>
        <dsp:cNvPr id="0" name=""/>
        <dsp:cNvSpPr/>
      </dsp:nvSpPr>
      <dsp:spPr>
        <a:xfrm>
          <a:off x="799325" y="1886555"/>
          <a:ext cx="1550025" cy="1550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Frontend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Developers </a:t>
          </a:r>
          <a:endParaRPr lang="en-IN" sz="1600" kern="1200" dirty="0"/>
        </a:p>
      </dsp:txBody>
      <dsp:txXfrm>
        <a:off x="1026321" y="2113562"/>
        <a:ext cx="1096033" cy="1096087"/>
      </dsp:txXfrm>
    </dsp:sp>
    <dsp:sp modelId="{4E8225D1-1597-4A48-9998-37DBCA2AD08C}">
      <dsp:nvSpPr>
        <dsp:cNvPr id="0" name=""/>
        <dsp:cNvSpPr/>
      </dsp:nvSpPr>
      <dsp:spPr>
        <a:xfrm>
          <a:off x="0" y="1024700"/>
          <a:ext cx="3124595" cy="3257200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EC398-706F-4FB2-B703-F621BD21B137}">
      <dsp:nvSpPr>
        <dsp:cNvPr id="0" name=""/>
        <dsp:cNvSpPr/>
      </dsp:nvSpPr>
      <dsp:spPr>
        <a:xfrm>
          <a:off x="2300724" y="1299282"/>
          <a:ext cx="830354" cy="83058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5F3FC8-468E-4BAC-BBAF-37BC5DF6ECED}">
      <dsp:nvSpPr>
        <dsp:cNvPr id="0" name=""/>
        <dsp:cNvSpPr/>
      </dsp:nvSpPr>
      <dsp:spPr>
        <a:xfrm>
          <a:off x="3194061" y="1312637"/>
          <a:ext cx="1111461" cy="803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1400" kern="1200" dirty="0"/>
            <a:t>KANISHKA KHANDELWAL</a:t>
          </a:r>
          <a:endParaRPr lang="en-IN" sz="1400" kern="1200" dirty="0"/>
        </a:p>
      </dsp:txBody>
      <dsp:txXfrm>
        <a:off x="3194061" y="1312637"/>
        <a:ext cx="1111461" cy="803877"/>
      </dsp:txXfrm>
    </dsp:sp>
    <dsp:sp modelId="{DA9141CB-D9FF-4B37-A537-284292423A45}">
      <dsp:nvSpPr>
        <dsp:cNvPr id="0" name=""/>
        <dsp:cNvSpPr/>
      </dsp:nvSpPr>
      <dsp:spPr>
        <a:xfrm>
          <a:off x="2621658" y="2244196"/>
          <a:ext cx="830354" cy="83058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D3563A-23C8-458D-BF18-5AB24D02812B}">
      <dsp:nvSpPr>
        <dsp:cNvPr id="0" name=""/>
        <dsp:cNvSpPr/>
      </dsp:nvSpPr>
      <dsp:spPr>
        <a:xfrm>
          <a:off x="3519626" y="2255922"/>
          <a:ext cx="1111461" cy="803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400" b="0" i="0" u="none" kern="1200" dirty="0"/>
            <a:t>POOJA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400" b="0" i="0" u="none" kern="1200" dirty="0"/>
            <a:t>BHARDWAJ</a:t>
          </a:r>
          <a:endParaRPr lang="en-IN" sz="1400" kern="1200" dirty="0"/>
        </a:p>
      </dsp:txBody>
      <dsp:txXfrm>
        <a:off x="3519626" y="2255922"/>
        <a:ext cx="1111461" cy="803877"/>
      </dsp:txXfrm>
    </dsp:sp>
    <dsp:sp modelId="{7E1B00EB-408E-4F8D-87F2-54DD6195DCC7}">
      <dsp:nvSpPr>
        <dsp:cNvPr id="0" name=""/>
        <dsp:cNvSpPr/>
      </dsp:nvSpPr>
      <dsp:spPr>
        <a:xfrm>
          <a:off x="2300724" y="3202465"/>
          <a:ext cx="830354" cy="83058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39DD35-5110-4ECD-B28E-C5BB67570E54}">
      <dsp:nvSpPr>
        <dsp:cNvPr id="0" name=""/>
        <dsp:cNvSpPr/>
      </dsp:nvSpPr>
      <dsp:spPr>
        <a:xfrm>
          <a:off x="3194061" y="3219402"/>
          <a:ext cx="1111461" cy="803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1400" kern="1200" dirty="0"/>
            <a:t>MANASA J</a:t>
          </a:r>
          <a:endParaRPr lang="en-IN" sz="1400" kern="1200" dirty="0"/>
        </a:p>
      </dsp:txBody>
      <dsp:txXfrm>
        <a:off x="3194061" y="3219402"/>
        <a:ext cx="1111461" cy="803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8A4AF9-D758-4AFC-889D-4AB6E0AEC6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3F036C-3AB0-4CAC-8DF7-1852507944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2A3C9-29DF-4381-B2C3-B29BA5FE534E}" type="datetimeFigureOut">
              <a:rPr lang="en-IN" smtClean="0"/>
              <a:t>25-06-2021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70C47-451D-4BB4-8367-C0E3DE6E83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279C1-8C75-47B6-B674-4C1FA121F9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3A71E-61AB-4010-91F3-E3AA43385A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4735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D01DE-45FD-4C35-A59A-20A1479DB5C4}" type="datetimeFigureOut">
              <a:rPr lang="en-IN" smtClean="0"/>
              <a:t>25-06-2021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1D211-07DC-4DEF-AA4E-2054F78B02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7793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54D2D-38BC-42DC-818E-20B5CDEC7417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Ménage Financing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4AB9-F6DD-40A7-9F03-9A2EC6DA7E0F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Ménage Financing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B0C9F-DF64-406E-8349-335994A71E13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Ménage Financing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978A4-174A-41E8-A7C5-214E7D5B0358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Ménage Financing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929D-7419-46A6-A0B5-E94FBB54604A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Ménage Financing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438D-2960-4D83-A681-16BC92B23E43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Ménage Financing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ACC4-DF2B-4717-AB6D-51FBB071F30F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Ménage Financing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D666-1D35-45E2-AC7F-BA244A1205F7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Ménage Financing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BF35-72D4-4732-9061-154F6D1E10DA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Ménage Financing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CC98-9F92-4D40-99C8-03C8E0D4AEF7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Ménage Financing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821E-D1EB-462F-9F08-EC8B752031C8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Ménage Financing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55FB5-79E2-4C88-A09A-A9A715AF33F3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Ménage Financing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C07BD-6521-4C46-A107-3F182CA238A2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Ménage Financing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DAD7-CECF-497B-8950-9545F74BFA3F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Ménage Financing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BB7-668C-4B80-B6C3-141CA03D3C28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Ménage Financing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CB888-9E96-4EA0-8418-B707026BC631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Ménage Financing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BCD0F-2BDF-4163-ADCC-0485A3815C96}" type="datetime1">
              <a:rPr lang="en-US" smtClean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Ménage Financing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89FA96C4-3C6B-4AEA-A440-7B4784E67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6" t="3226"/>
          <a:stretch/>
        </p:blipFill>
        <p:spPr>
          <a:xfrm>
            <a:off x="-3175" y="-8467"/>
            <a:ext cx="12191999" cy="6857990"/>
          </a:xfrm>
          <a:prstGeom prst="rect">
            <a:avLst/>
          </a:prstGeom>
        </p:spPr>
      </p:pic>
      <p:sp>
        <p:nvSpPr>
          <p:cNvPr id="34" name="Isosceles Triangle 11">
            <a:extLst>
              <a:ext uri="{FF2B5EF4-FFF2-40B4-BE49-F238E27FC236}">
                <a16:creationId xmlns:a16="http://schemas.microsoft.com/office/drawing/2014/main" id="{3167F201-EA3A-41F3-8305-5985A44A9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Parallelogram 13">
            <a:extLst>
              <a:ext uri="{FF2B5EF4-FFF2-40B4-BE49-F238E27FC236}">
                <a16:creationId xmlns:a16="http://schemas.microsoft.com/office/drawing/2014/main" id="{FFD44D11-B1C5-420A-9591-370DC8BAA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15">
            <a:extLst>
              <a:ext uri="{FF2B5EF4-FFF2-40B4-BE49-F238E27FC236}">
                <a16:creationId xmlns:a16="http://schemas.microsoft.com/office/drawing/2014/main" id="{9FF46BC6-C78D-47E7-87CF-A1DD38B02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7">
            <a:extLst>
              <a:ext uri="{FF2B5EF4-FFF2-40B4-BE49-F238E27FC236}">
                <a16:creationId xmlns:a16="http://schemas.microsoft.com/office/drawing/2014/main" id="{BE3C958F-F320-49F4-9AB7-FD2F51A7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1C4DC544-6AEA-484E-A978-32384E2F9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A1F1470C-B594-449D-A8CD-EB7BC156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Isosceles Triangle 23">
            <a:extLst>
              <a:ext uri="{FF2B5EF4-FFF2-40B4-BE49-F238E27FC236}">
                <a16:creationId xmlns:a16="http://schemas.microsoft.com/office/drawing/2014/main" id="{B809F8B1-FE88-427F-98C6-1B8CFED8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461D3-F608-4187-A768-F46C7527D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9157" y="1710269"/>
            <a:ext cx="6356040" cy="2369131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1809DF"/>
                </a:solidFill>
              </a:rPr>
              <a:t>Ménage Financing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C4375E-ECF0-410A-97C2-B0D8EBA80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9727" y="4050832"/>
            <a:ext cx="4573037" cy="1096899"/>
          </a:xfrm>
        </p:spPr>
        <p:txBody>
          <a:bodyPr>
            <a:normAutofit/>
          </a:bodyPr>
          <a:lstStyle/>
          <a:p>
            <a:r>
              <a:rPr lang="en-GB" dirty="0"/>
              <a:t>GROUP B : Home Loans</a:t>
            </a:r>
            <a:endParaRPr lang="en-IN" dirty="0"/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2050D290-680D-48D7-9488-498F59E54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E8C81616-E276-41D8-92C5-1C891FE99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86BBDB21-2BF1-4C2F-A790-19FBC789C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Isosceles Triangle 31">
            <a:extLst>
              <a:ext uri="{FF2B5EF4-FFF2-40B4-BE49-F238E27FC236}">
                <a16:creationId xmlns:a16="http://schemas.microsoft.com/office/drawing/2014/main" id="{E78FF87C-9F4A-4F75-998D-3ECB6543B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AD4B15-C03D-4535-89F1-31FFD87FA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11707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7B8A10A-D9EC-44DF-B3B8-EB6479D62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89" y="1131994"/>
            <a:ext cx="9045098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7EACF2-993D-4DCF-9FEE-6717BC01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330352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1D5BEE4-150E-4394-813B-79B395558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89" y="1131994"/>
            <a:ext cx="9045098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486055-0257-4F90-9444-B8D9A82D3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16287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4E462C-51C5-49A9-8199-6A70A9C5F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89" y="1131994"/>
            <a:ext cx="9045098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4B15C0-B13B-4BDF-AE5A-D58261516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3907937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51736DF-1A84-413A-8CB5-F91DF7C8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485" y="1131994"/>
            <a:ext cx="9226907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3E5F9E-ED05-4D48-82CB-4331EA8B8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1070549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381F094-2478-4FAF-8F06-8120A90D0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34" y="1131994"/>
            <a:ext cx="9819009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61D2E4-CAFA-4610-8E3A-252020F25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145397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DB5F7-EFB8-4647-9AB7-B1A20C74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49" y="1131994"/>
            <a:ext cx="9613378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DB25D7-D494-411E-988C-FD36358DF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2111771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AFB023-0687-4F56-A909-2ACDCF3E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40" y="1131994"/>
            <a:ext cx="9871797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935D95-2C88-4B87-A0B0-E305A45DF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1084839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3CFEF61-2B26-4360-8264-43EED44D0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485" y="1131994"/>
            <a:ext cx="9226907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34785-10D7-4D2A-925D-91FE3AB3D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3567269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7BEFE5-C6C1-4DE0-B983-F163E9A1C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485" y="1131994"/>
            <a:ext cx="9226907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6EA45-5588-4707-AB60-F0BE969DF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3580693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C290FC-F214-42C8-808A-E30AAB167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61" y="1131994"/>
            <a:ext cx="9000755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9E894-7747-4C10-9673-B4B09C516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3661022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FF0B-ECE1-4869-9329-5BFF92310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Algerian" panose="04020705040A02060702" pitchFamily="82" charset="0"/>
              </a:rPr>
              <a:t>Development Team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44" name="Diagram 43">
            <a:extLst>
              <a:ext uri="{FF2B5EF4-FFF2-40B4-BE49-F238E27FC236}">
                <a16:creationId xmlns:a16="http://schemas.microsoft.com/office/drawing/2014/main" id="{29BC4064-9CAB-485C-A566-D711B6081D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2549347"/>
              </p:ext>
            </p:extLst>
          </p:nvPr>
        </p:nvGraphicFramePr>
        <p:xfrm>
          <a:off x="5016346" y="1270000"/>
          <a:ext cx="4631088" cy="5306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5" name="Diagram 44">
            <a:extLst>
              <a:ext uri="{FF2B5EF4-FFF2-40B4-BE49-F238E27FC236}">
                <a16:creationId xmlns:a16="http://schemas.microsoft.com/office/drawing/2014/main" id="{CD71A441-FEAF-49A5-BC18-791900394C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4577029"/>
              </p:ext>
            </p:extLst>
          </p:nvPr>
        </p:nvGraphicFramePr>
        <p:xfrm>
          <a:off x="229022" y="1270000"/>
          <a:ext cx="4631088" cy="5306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8A74E4F6-292C-4EE4-9267-05CD2B5F3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Ménage Financing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354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4" grpId="0">
        <p:bldAsOne/>
      </p:bldGraphic>
      <p:bldGraphic spid="4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9B16F82-8A2E-4D0F-A945-9173DCF5A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89" y="1131994"/>
            <a:ext cx="9045098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13C17B-A1F5-45DF-B29F-05B8E7E2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484476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5E43E3-D2A8-4C21-99C7-9DD7FAC0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49" y="1131994"/>
            <a:ext cx="9613378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CE0954-A231-4B82-8586-7A4E77E71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23472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5D060F-366E-4555-97A4-738C3AA9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650187"/>
            <a:ext cx="9941259" cy="3554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274716-F32F-4CD4-A880-457248BD8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1363134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9F5F1E-E596-478D-9C48-76CCACA52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89" y="1131994"/>
            <a:ext cx="9045098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27C35E-C725-4ED9-9CC4-782B9A8D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219375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E462CE-2020-4C08-B5AA-75CDD381B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001" y="1131994"/>
            <a:ext cx="9089874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A95E66-DA79-4BC1-8E63-8ED796FC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525032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573322-3048-4070-8432-573F1131C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89" y="1131994"/>
            <a:ext cx="9045098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522158-B367-428D-B45B-40B6603F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657630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6E8EBF-C1C3-4E2E-B2F5-A38B270B7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001" y="1131994"/>
            <a:ext cx="9089874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1F975E-F7B8-4232-8791-B6F0540B3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4285003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B2E2DA-7455-44FB-B2B2-14B6CB04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89" y="1131994"/>
            <a:ext cx="9045098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F507E5-347D-40C2-8A36-10373C4BC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3459833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199ACE0-59DB-4115-9531-35D981512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89" y="1131994"/>
            <a:ext cx="9045098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EC4BA2-D37A-4D26-8F06-DF694C1D9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1372178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7119847-0E17-4BD8-B80B-63FA458CB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49" y="1131994"/>
            <a:ext cx="9613378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5F727B-1B28-4AA1-8D78-081A6355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4046374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119A-588A-4E21-AC56-CAD7E7003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8782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Algerian" panose="04020705040A02060702" pitchFamily="82" charset="0"/>
              </a:rPr>
              <a:t>TECHNOLOGY STACK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0B194-4ADB-42E5-B6F0-5A10E686E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8381"/>
            <a:ext cx="8596668" cy="460298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 </a:t>
            </a:r>
            <a:r>
              <a:rPr lang="en-GB" b="1" dirty="0"/>
              <a:t>Technology stack</a:t>
            </a:r>
            <a:r>
              <a:rPr lang="en-GB" dirty="0"/>
              <a:t> is a combination of programming languages, frameworks, and tools that developers use to build a web or mobile app. </a:t>
            </a:r>
          </a:p>
          <a:p>
            <a:r>
              <a:rPr lang="en-GB" dirty="0"/>
              <a:t>The two main components of any app are client-side (front-end) and server-side (back-end).</a:t>
            </a:r>
          </a:p>
          <a:p>
            <a:r>
              <a:rPr lang="en-GB" dirty="0"/>
              <a:t>The Technologies used in our Project are as follows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HTML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CSS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MYSQL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JAVA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ANGULAR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BOOTSTRAP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SPRING BOOT   </a:t>
            </a:r>
          </a:p>
          <a:p>
            <a:pPr marL="0" indent="0">
              <a:buNone/>
            </a:pPr>
            <a:r>
              <a:rPr lang="en-GB" dirty="0"/>
              <a:t>     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B99B5-DE03-43B1-A83A-CBCEA325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Ménage Financing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23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54A45-D3AA-49D7-B512-0D61C88E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89" y="1131994"/>
            <a:ext cx="9045098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A7AD44-7373-420A-B34F-6A36BBCF4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4152579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65FC3-F578-46BA-8964-2DBB587B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061" y="1131994"/>
            <a:ext cx="9513754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062F82-749A-479C-BD30-3F42EC96A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1167572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94CAAE-0177-469F-9C50-CB9CB8F48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401656"/>
            <a:ext cx="9941259" cy="405106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986FD0-04BD-4BD6-B90C-C3AD18C84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3987491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308C67-6099-492F-8980-457EEAFD5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89" y="1131994"/>
            <a:ext cx="9045098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B0E996-2488-4D60-AB62-A7BD77339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352955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BD7F0-C1DE-4225-A3D2-DB99E2BB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287" y="1131994"/>
            <a:ext cx="9563303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65295A-4000-47A6-8B25-FE3274F8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3765700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810D784-0B7F-4324-8250-5FB519CE5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51" y="1131994"/>
            <a:ext cx="9416175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173EB-35A5-4C9B-A9C5-74AE02B6F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2399892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089C673-723D-4CDC-BBA5-7F112C3EF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49" y="1131994"/>
            <a:ext cx="9613378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BF949D-6BB4-4F8C-A5DC-E3501B729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530998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35EE26-DB77-42AE-8818-F9382964C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001" y="1131994"/>
            <a:ext cx="9089874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A14E79-E093-4AEE-AE82-5FDF5A1A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1003610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CDE36F-92A3-4652-B566-5AB7408D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401656"/>
            <a:ext cx="9941259" cy="405106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4AA41C-C017-4259-83B5-E16F87D3B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3168886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002F6C-0142-4BD1-B14C-B2A8BE2BC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0"/>
            <a:ext cx="12192000" cy="6858000"/>
          </a:xfrm>
          <a:prstGeom prst="rect">
            <a:avLst/>
          </a:prstGeom>
          <a:solidFill>
            <a:srgbClr val="497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9F2A4C-8C64-4700-8689-78F603984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8575" cap="sq">
            <a:solidFill>
              <a:srgbClr val="5180B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3F38050-CE3C-4844-800C-CB9E19EF8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548" y="1138638"/>
            <a:ext cx="6127781" cy="459583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672DEA-EE54-46CF-B3A6-63E8FC49F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393051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708945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52907-EB25-413C-B402-84359E89B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592" y="180901"/>
            <a:ext cx="8596668" cy="808234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Algerian" panose="04020705040A02060702" pitchFamily="82" charset="0"/>
              </a:rPr>
              <a:t>KEY FEATURES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E424F-1562-4538-A5BF-2F401FF9C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92" y="1130158"/>
            <a:ext cx="2949443" cy="486329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sz="2600" dirty="0"/>
              <a:t>Home Page: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GB" sz="1900" dirty="0"/>
              <a:t>EMI Calculator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GB" sz="1900" dirty="0"/>
              <a:t>Register User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GB" sz="1900" dirty="0"/>
              <a:t>Login User</a:t>
            </a:r>
          </a:p>
          <a:p>
            <a:pPr>
              <a:lnSpc>
                <a:spcPct val="140000"/>
              </a:lnSpc>
            </a:pPr>
            <a:r>
              <a:rPr lang="en-GB" sz="2600" dirty="0"/>
              <a:t>Register User: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GB" sz="1900" dirty="0"/>
              <a:t>Form Validation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GB" sz="1900" dirty="0"/>
              <a:t>Email Notification</a:t>
            </a:r>
          </a:p>
          <a:p>
            <a:pPr>
              <a:lnSpc>
                <a:spcPct val="120000"/>
              </a:lnSpc>
            </a:pPr>
            <a:r>
              <a:rPr lang="en-GB" sz="2600" dirty="0"/>
              <a:t>Login User: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GB" sz="1900" dirty="0"/>
              <a:t>Form Validation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GB" sz="1900" dirty="0"/>
              <a:t>Forget Password</a:t>
            </a:r>
          </a:p>
          <a:p>
            <a:pPr>
              <a:lnSpc>
                <a:spcPct val="120000"/>
              </a:lnSpc>
            </a:pPr>
            <a:r>
              <a:rPr lang="en-GB" sz="2600" dirty="0"/>
              <a:t>User Profile: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GB" sz="1900" dirty="0"/>
              <a:t>Validation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endParaRPr lang="en-GB" dirty="0"/>
          </a:p>
          <a:p>
            <a:pPr marL="457200" lvl="1" indent="0">
              <a:lnSpc>
                <a:spcPct val="120000"/>
              </a:lnSpc>
              <a:buNone/>
            </a:pPr>
            <a:endParaRPr lang="en-GB" dirty="0"/>
          </a:p>
          <a:p>
            <a:pPr marL="457200" lvl="1" indent="0">
              <a:lnSpc>
                <a:spcPct val="120000"/>
              </a:lnSpc>
              <a:buNone/>
            </a:pPr>
            <a:endParaRPr lang="en-GB" dirty="0"/>
          </a:p>
          <a:p>
            <a:pPr marL="457200" lvl="1" indent="0">
              <a:lnSpc>
                <a:spcPct val="120000"/>
              </a:lnSpc>
              <a:buNone/>
            </a:pPr>
            <a:endParaRPr lang="en-GB" dirty="0"/>
          </a:p>
          <a:p>
            <a:pPr marL="457200" lvl="1" indent="0">
              <a:lnSpc>
                <a:spcPct val="120000"/>
              </a:lnSpc>
              <a:buNone/>
            </a:pPr>
            <a:endParaRPr lang="en-GB" dirty="0"/>
          </a:p>
          <a:p>
            <a:pPr marL="0" indent="0">
              <a:lnSpc>
                <a:spcPct val="120000"/>
              </a:lnSpc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08998-AAB9-46E2-9CB6-A9F509433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134476"/>
            <a:ext cx="6297612" cy="365125"/>
          </a:xfrm>
        </p:spPr>
        <p:txBody>
          <a:bodyPr/>
          <a:lstStyle/>
          <a:p>
            <a:r>
              <a:rPr lang="en-US" dirty="0"/>
              <a:t>Ménage Financing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E7CF8-2AF7-4201-B16C-C1961451E46A}"/>
              </a:ext>
            </a:extLst>
          </p:cNvPr>
          <p:cNvSpPr txBox="1"/>
          <p:nvPr/>
        </p:nvSpPr>
        <p:spPr>
          <a:xfrm>
            <a:off x="3562070" y="1130158"/>
            <a:ext cx="3061253" cy="4346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Dashboard:</a:t>
            </a:r>
          </a:p>
          <a:p>
            <a:pPr marL="742950" lvl="1" indent="-28575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EMI Chart</a:t>
            </a:r>
          </a:p>
          <a:p>
            <a:pPr marL="742950" lvl="1" indent="-28575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Payment Option</a:t>
            </a:r>
          </a:p>
          <a:p>
            <a:pPr marL="742950" lvl="1" indent="-28575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Edit Loan          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Apply Loan: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Cibil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Score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Loan Tenure Validation 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Active Loan at a time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Edit Loan: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Cibil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Score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Loan Tenure Validation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Amount Constraints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64239-04A1-405B-8CB4-6EAE4632D26F}"/>
              </a:ext>
            </a:extLst>
          </p:cNvPr>
          <p:cNvSpPr txBox="1"/>
          <p:nvPr/>
        </p:nvSpPr>
        <p:spPr>
          <a:xfrm>
            <a:off x="6623323" y="1130158"/>
            <a:ext cx="2949444" cy="4457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Payment Gateway: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 Validations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OTP (on registered mail)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dirty="0"/>
              <a:t>    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 Dashboard: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 by Name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  by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LoanID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View all Loans</a:t>
            </a:r>
            <a:endParaRPr lang="en-GB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 Approval: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View Loan Details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 Loan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Reject Loan (with reason)                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GB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236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1A316-F4FF-4ABC-979B-F4D02154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7411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Algerian" panose="04020705040A02060702" pitchFamily="82" charset="0"/>
              </a:rPr>
              <a:t>TABLE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93326530-1A62-421C-BDC9-3CD502388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802" y="1148957"/>
            <a:ext cx="7962471" cy="54367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076772-BE18-475F-9C00-EA0A16D73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Ménage Financing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4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318C5C13-31BD-4E55-B546-C9B739DBC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45" r="7605" b="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EAD23-F9F8-4390-92F0-FA66B30DC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566" y="1838308"/>
            <a:ext cx="5390619" cy="28111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dirty="0">
                <a:solidFill>
                  <a:schemeClr val="tx1"/>
                </a:solidFill>
                <a:latin typeface="Algerian" panose="04020705040A02060702" pitchFamily="82" charset="0"/>
              </a:rPr>
              <a:t>OVERVIEW OF OUR PROJECT</a:t>
            </a:r>
            <a:br>
              <a:rPr lang="en-US" sz="2300" dirty="0"/>
            </a:br>
            <a:br>
              <a:rPr lang="en-US" sz="2300" dirty="0"/>
            </a:br>
            <a:r>
              <a:rPr lang="en-US" sz="2700" dirty="0">
                <a:solidFill>
                  <a:schemeClr val="tx1"/>
                </a:solidFill>
                <a:latin typeface="Algerian" panose="04020705040A02060702" pitchFamily="82" charset="0"/>
              </a:rPr>
              <a:t>Home Loans</a:t>
            </a:r>
            <a:br>
              <a:rPr lang="en-US" sz="2300" dirty="0"/>
            </a:br>
            <a:r>
              <a:rPr lang="en-IN" sz="4400" b="1" dirty="0">
                <a:solidFill>
                  <a:srgbClr val="1809DF"/>
                </a:solidFill>
              </a:rPr>
              <a:t>Ménage Financing</a:t>
            </a:r>
            <a:endParaRPr lang="en-US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CE7C0-5817-4245-A4A1-CAC95A7A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5" y="6041362"/>
            <a:ext cx="39938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Ménage Financing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85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4300D5-5761-4220-A09B-79C953554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249" y="1131994"/>
            <a:ext cx="9613378" cy="459038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256ED-9182-437D-AC7B-DDE5C874C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1268545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193C89C-2D6D-428C-8A1E-F3A787BA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52" y="1131994"/>
            <a:ext cx="9663972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88F0C9-BF2C-4854-A95B-536C5A813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61541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AE1A09E-7DB7-4282-A7F5-23E1643D1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287" y="1131994"/>
            <a:ext cx="9563303" cy="4590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A16090-C63F-4600-B1C1-305EAC29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89" y="6411619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Ménage Financing</a:t>
            </a:r>
          </a:p>
        </p:txBody>
      </p:sp>
    </p:spTree>
    <p:extLst>
      <p:ext uri="{BB962C8B-B14F-4D97-AF65-F5344CB8AC3E}">
        <p14:creationId xmlns:p14="http://schemas.microsoft.com/office/powerpoint/2010/main" val="88577428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643</TotalTime>
  <Words>280</Words>
  <Application>Microsoft Office PowerPoint</Application>
  <PresentationFormat>Widescreen</PresentationFormat>
  <Paragraphs>114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Algerian</vt:lpstr>
      <vt:lpstr>Arial</vt:lpstr>
      <vt:lpstr>Calibri</vt:lpstr>
      <vt:lpstr>Trebuchet MS</vt:lpstr>
      <vt:lpstr>Wingdings</vt:lpstr>
      <vt:lpstr>Wingdings 3</vt:lpstr>
      <vt:lpstr>Facet</vt:lpstr>
      <vt:lpstr>Ménage Financing</vt:lpstr>
      <vt:lpstr>Development Team</vt:lpstr>
      <vt:lpstr>TECHNOLOGY STACK</vt:lpstr>
      <vt:lpstr>KEY FEATURES</vt:lpstr>
      <vt:lpstr>TABLE</vt:lpstr>
      <vt:lpstr>   OVERVIEW OF OUR PROJECT  Home Loans Ménage Financing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Ménage Financing</dc:title>
  <dc:creator>Kanishka Khandelwal</dc:creator>
  <cp:lastModifiedBy>Harsh Anand1</cp:lastModifiedBy>
  <cp:revision>114</cp:revision>
  <dcterms:created xsi:type="dcterms:W3CDTF">2021-06-23T04:05:24Z</dcterms:created>
  <dcterms:modified xsi:type="dcterms:W3CDTF">2021-06-25T13:42:42Z</dcterms:modified>
</cp:coreProperties>
</file>